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12" r:id="rId4"/>
    <p:sldId id="519" r:id="rId5"/>
    <p:sldId id="520" r:id="rId6"/>
    <p:sldId id="526" r:id="rId7"/>
    <p:sldId id="527" r:id="rId8"/>
    <p:sldId id="514" r:id="rId9"/>
    <p:sldId id="521" r:id="rId10"/>
    <p:sldId id="522" r:id="rId11"/>
    <p:sldId id="523" r:id="rId12"/>
    <p:sldId id="524" r:id="rId13"/>
    <p:sldId id="525" r:id="rId14"/>
    <p:sldId id="529" r:id="rId15"/>
    <p:sldId id="528" r:id="rId16"/>
    <p:sldId id="530" r:id="rId17"/>
    <p:sldId id="531" r:id="rId18"/>
    <p:sldId id="532" r:id="rId19"/>
    <p:sldId id="533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2.png"/><Relationship Id="rId4" Type="http://schemas.openxmlformats.org/officeDocument/2006/relationships/image" Target="../media/image26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1.jpg"/><Relationship Id="rId7" Type="http://schemas.openxmlformats.org/officeDocument/2006/relationships/image" Target="../media/image3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Sheets, </a:t>
            </a:r>
            <a:r>
              <a:rPr lang="en-US" dirty="0"/>
              <a:t>it is used to format/beautify the HTML content.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Before css we have to use HTML tags for formatting which was very cumbersome</a:t>
            </a:r>
          </a:p>
          <a:p>
            <a:pPr algn="just"/>
            <a:r>
              <a:rPr lang="en-US" sz="1800" dirty="0"/>
              <a:t>	&lt;p&gt;I &lt;b&gt;&lt;color value=“red”&gt;love&lt;/color&gt;&lt;/b&gt;&lt;font val=“Calibri”&gt;India&lt;font&gt;&lt;/p&gt;</a:t>
            </a:r>
            <a:endParaRPr lang="en-US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</a:rPr>
              <a:t>There are 3 ways we can apply CSS on HTML Content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Inline CSS </a:t>
            </a:r>
            <a:r>
              <a:rPr lang="en-US" sz="1800" dirty="0"/>
              <a:t>– applied at each element level &lt;</a:t>
            </a:r>
            <a:r>
              <a:rPr lang="en-US" sz="1800" dirty="0" err="1"/>
              <a:t>tagname</a:t>
            </a:r>
            <a:r>
              <a:rPr lang="en-US" sz="1800" dirty="0"/>
              <a:t> </a:t>
            </a:r>
            <a:r>
              <a:rPr lang="en-US" sz="1800" b="1" i="1" dirty="0"/>
              <a:t>style</a:t>
            </a:r>
            <a:r>
              <a:rPr lang="en-US" sz="1800" dirty="0"/>
              <a:t>=“prop:val;prop:val;..”&gt;….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Internal CSS </a:t>
            </a:r>
            <a:r>
              <a:rPr lang="en-US" sz="1800" dirty="0"/>
              <a:t>– applied at the page level to target one or more than one html elements on the page. It is fully reusable.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External CSS </a:t>
            </a:r>
            <a:r>
              <a:rPr lang="en-US" sz="1800" dirty="0"/>
              <a:t>– Where the CSS is applied by putting code in a reusable css file and later use the link tag to connect the same.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 descr="CSS - Wikipedia">
            <a:extLst>
              <a:ext uri="{FF2B5EF4-FFF2-40B4-BE49-F238E27FC236}">
                <a16:creationId xmlns:a16="http://schemas.microsoft.com/office/drawing/2014/main" id="{D76B0B04-927C-4632-894D-E7E48780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24" y="896528"/>
            <a:ext cx="1323644" cy="18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7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</a:rPr>
              <a:t>Inline CSS</a:t>
            </a:r>
            <a:r>
              <a:rPr lang="en-US" b="0" i="0" dirty="0">
                <a:effectLst/>
              </a:rPr>
              <a:t> is used to style a specific </a:t>
            </a:r>
            <a:r>
              <a:rPr lang="en-US" b="1" i="0" dirty="0">
                <a:effectLst/>
              </a:rPr>
              <a:t>HTML</a:t>
            </a:r>
            <a:r>
              <a:rPr lang="en-US" b="0" i="0" dirty="0">
                <a:effectLst/>
              </a:rPr>
              <a:t> element.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To apply Inline CSS add a </a:t>
            </a:r>
            <a:r>
              <a:rPr lang="en-US" b="1" i="0" dirty="0">
                <a:effectLst/>
              </a:rPr>
              <a:t>style</a:t>
            </a:r>
            <a:r>
              <a:rPr lang="en-US" b="0" i="0" dirty="0">
                <a:effectLst/>
              </a:rPr>
              <a:t> attribute to each HTML tag.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Inline styles in CSS could be useful for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previewing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changes instantly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Open Sans" panose="020B0606030504020204" pitchFamily="34" charset="0"/>
              </a:rPr>
              <a:t>It can be useful when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adding CSS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to only one or two elements.</a:t>
            </a:r>
            <a:endParaRPr lang="en-US" altLang="en-US" dirty="0"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Syntax to apply Inline style CSS</a:t>
            </a:r>
          </a:p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  <a:cs typeface="Open Sans" panose="020B0606030504020204" pitchFamily="34" charset="0"/>
              </a:rPr>
              <a:t>          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&lt;htmltag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</a:rPr>
              <a:t>style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</a:rPr>
              <a:t>"cssproperty1:value; cssproperty2:value;"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&lt;/htmltag&gt;</a:t>
            </a:r>
            <a:endParaRPr lang="en-US" altLang="en-US" dirty="0">
              <a:solidFill>
                <a:srgbClr val="006699"/>
              </a:solidFill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</a:rPr>
              <a:t>We can see all the available CSS properties on the W3C: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  <a:hlinkClick r:id="rId3"/>
              </a:rPr>
              <a:t>https://www.w3schools.com/css/default.asp</a:t>
            </a:r>
            <a:endParaRPr lang="en-US" altLang="en-US" dirty="0">
              <a:cs typeface="Open Sans" panose="020B060603050402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8505-219D-4830-AE83-64EEA3FB1DD2}"/>
              </a:ext>
            </a:extLst>
          </p:cNvPr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cs typeface="Open Sans" panose="020B0606030504020204" pitchFamily="34" charset="0"/>
              </a:rPr>
              <a:t>Disadvantages of using Inline style CSS: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cannot be reused anywhere else.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Adding CSS using this technique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is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time-consuming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are tough to be edited because they are not stored at a single place.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76C7-40DE-4963-81A1-A65EAC42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560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basic style to our html page using the Inline CSS technique. </a:t>
            </a:r>
          </a:p>
          <a:p>
            <a:r>
              <a:rPr lang="en-US" dirty="0"/>
              <a:t>For this exercise we will create a new file named cssbasics.html in our current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03E11-E629-42EB-94F5-9F3DFF72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47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The internal style sheet is used to add a unique style for a single document. It is defined in &lt;head&gt; section of the HTML page inside the &lt;style&gt; tag.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style is an effective way to style single pages.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Internal CSS is applied using the Selectors in the HTML page, which makes the styling easy.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Syntax to apply the Internal style CSS</a:t>
            </a:r>
          </a:p>
          <a:p>
            <a:pPr marL="34131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 marL="341313" lvl="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CSS selectors are used to "find" (or select) the HTML elements you want to style.</a:t>
            </a:r>
          </a:p>
          <a:p>
            <a:pPr algn="just"/>
            <a:r>
              <a:rPr lang="en-US" dirty="0"/>
              <a:t>The are three type of selectors in CSS.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#id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Id of the single element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.classname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group of elements which has same classification property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Tagname:</a:t>
            </a:r>
            <a:r>
              <a:rPr lang="en-US" sz="1800" dirty="0"/>
              <a:t> group of elements which has same tag name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6ADE5-68D5-4711-80DB-0E37C3DE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73CDB8-E967-43C8-9367-845A26D5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45" y="2813444"/>
            <a:ext cx="3692510" cy="132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462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E90CF2-7689-431B-BD01-8A6136759374}"/>
              </a:ext>
            </a:extLst>
          </p:cNvPr>
          <p:cNvSpPr/>
          <p:nvPr/>
        </p:nvSpPr>
        <p:spPr>
          <a:xfrm>
            <a:off x="2077279" y="3763219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4C91C3-1F7F-4B1A-B1C7-3AD687130575}"/>
              </a:ext>
            </a:extLst>
          </p:cNvPr>
          <p:cNvSpPr/>
          <p:nvPr/>
        </p:nvSpPr>
        <p:spPr>
          <a:xfrm>
            <a:off x="1100691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9853-AD36-477B-9904-112984DDC934}"/>
              </a:ext>
            </a:extLst>
          </p:cNvPr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8E414-9F69-4D13-A00C-7D70353F3388}"/>
              </a:ext>
            </a:extLst>
          </p:cNvPr>
          <p:cNvSpPr/>
          <p:nvPr/>
        </p:nvSpPr>
        <p:spPr>
          <a:xfrm>
            <a:off x="7836016" y="3763218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3E25E3-DF5B-441B-BCC6-49F41D5AC8D2}"/>
              </a:ext>
            </a:extLst>
          </p:cNvPr>
          <p:cNvSpPr/>
          <p:nvPr/>
        </p:nvSpPr>
        <p:spPr>
          <a:xfrm>
            <a:off x="6859429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94DA2F-0912-431B-B2B5-387339B31976}"/>
              </a:ext>
            </a:extLst>
          </p:cNvPr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74966-7083-4354-A9AE-2E23E0ECD30D}"/>
              </a:ext>
            </a:extLst>
          </p:cNvPr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95D3E99E-2898-44B3-8FA8-50BC79B70EF3}"/>
              </a:ext>
            </a:extLst>
          </p:cNvPr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padding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64D806A-6E60-4F4C-B314-D15CA6E1B8A2}"/>
              </a:ext>
            </a:extLst>
          </p:cNvPr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margin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CB841-7B8D-49C8-BA59-74097B004587}"/>
              </a:ext>
            </a:extLst>
          </p:cNvPr>
          <p:cNvCxnSpPr>
            <a:cxnSpLocks/>
          </p:cNvCxnSpPr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96D8BD-1A78-418B-B108-E68681849D05}"/>
              </a:ext>
            </a:extLst>
          </p:cNvPr>
          <p:cNvCxnSpPr>
            <a:cxnSpLocks/>
          </p:cNvCxnSpPr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will apply the CSS using the Internal style CSS to our block level elements (box and box-content), will also see how to use different types of selectors for styling the content.</a:t>
            </a:r>
          </a:p>
          <a:p>
            <a:r>
              <a:rPr lang="en-US" dirty="0"/>
              <a:t>We will also see some commonly used properties of CSS.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0BEF-B59F-4A4A-8E60-A5DA599B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060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Pseudo-classes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pseudo class is used to apply effects on the control based on special conditions or activity.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For example, it can be used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a user mouses over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visited and unvisited links differently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it gets focus</a:t>
            </a:r>
          </a:p>
          <a:p>
            <a:endParaRPr lang="en-US" dirty="0"/>
          </a:p>
          <a:p>
            <a:r>
              <a:rPr lang="en-US" dirty="0"/>
              <a:t>Syntax to use pseudo class</a:t>
            </a:r>
          </a:p>
          <a:p>
            <a:r>
              <a:rPr lang="en-US" dirty="0"/>
              <a:t>	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selector:pseudo-class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property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4D07-9F1D-4A6F-99E1-3F00954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AFE39-AC4A-483F-B633-6F8373D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5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Pseudo 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three images and style them using the </a:t>
            </a:r>
            <a:r>
              <a:rPr lang="en-US" b="1" dirty="0">
                <a:solidFill>
                  <a:schemeClr val="accent6"/>
                </a:solidFill>
              </a:rPr>
              <a:t>hover </a:t>
            </a:r>
            <a:r>
              <a:rPr lang="en-US" dirty="0"/>
              <a:t>class of CSS. So when we hover the mouse on the image gets highlighted.</a:t>
            </a:r>
          </a:p>
          <a:p>
            <a:r>
              <a:rPr lang="en-US" dirty="0"/>
              <a:t>Also create a Navbar in our HTML Page.</a:t>
            </a:r>
          </a:p>
          <a:p>
            <a:r>
              <a:rPr lang="en-US" dirty="0"/>
              <a:t>In this exercise we will also see how to apply styling on the child elements using the parent element..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  <a:r>
              <a:rPr lang="en-US" b="1" dirty="0"/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CD66D-91B5-478F-839D-7C5043B6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281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In </a:t>
            </a:r>
            <a:r>
              <a:rPr lang="en-US" b="0" i="0" u="none" strike="noStrike" dirty="0">
                <a:effectLst/>
              </a:rPr>
              <a:t>external CSS</a:t>
            </a:r>
            <a:r>
              <a:rPr lang="en-US" b="0" i="0" dirty="0">
                <a:effectLst/>
              </a:rPr>
              <a:t>, we link the web pages to the external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type is a more efficient method, especially for styling a large website.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By editing one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file, you can change your entire site at once.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Since the CSS code is in a separate document, your HTML files will have a cleaner structure and are smaller in size.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An external style sheet can be linked to an HTML document using the </a:t>
            </a:r>
            <a:r>
              <a:rPr lang="en-US" altLang="en-US" dirty="0">
                <a:latin typeface="Calibri (body)"/>
              </a:rPr>
              <a:t>&lt;link&gt;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effectLst/>
                <a:latin typeface="Calibri (body)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tag. The &lt;link&gt; tag goes inside the </a:t>
            </a:r>
            <a:r>
              <a:rPr lang="en-US" altLang="en-US" dirty="0">
                <a:latin typeface="Calibri (body)"/>
              </a:rPr>
              <a:t>&lt;head&gt;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F88B8-2ECD-405B-84A9-1BEB0F24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5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External style CSS to style our HTML page.</a:t>
            </a:r>
          </a:p>
          <a:p>
            <a:r>
              <a:rPr lang="en-US" dirty="0"/>
              <a:t>We will also style our table element to demonstrate the concept of styling the child elements.</a:t>
            </a:r>
          </a:p>
          <a:p>
            <a:endParaRPr lang="en-US" dirty="0"/>
          </a:p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mystyle.css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5879-40B3-479A-AD98-ABD69135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6276-7B42-4BBA-B912-6C508B42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65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</a:t>
            </a:r>
            <a:r>
              <a:rPr lang="en-US" dirty="0" err="1"/>
              <a:t>Iframe</a:t>
            </a:r>
            <a:r>
              <a:rPr lang="en-US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External style CSS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15839</TotalTime>
  <Words>1987</Words>
  <Application>Microsoft Office PowerPoint</Application>
  <PresentationFormat>Widescreen</PresentationFormat>
  <Paragraphs>239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(body)</vt:lpstr>
      <vt:lpstr>Calibri Light</vt:lpstr>
      <vt:lpstr>Consolas</vt:lpstr>
      <vt:lpstr>Cooper Black</vt:lpstr>
      <vt:lpstr>inter-bold</vt:lpstr>
      <vt:lpstr>inter-regular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712</cp:revision>
  <dcterms:created xsi:type="dcterms:W3CDTF">2016-07-10T03:33:26Z</dcterms:created>
  <dcterms:modified xsi:type="dcterms:W3CDTF">2022-11-22T02:35:54Z</dcterms:modified>
</cp:coreProperties>
</file>